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64" r:id="rId9"/>
    <p:sldId id="282" r:id="rId10"/>
    <p:sldId id="265" r:id="rId11"/>
    <p:sldId id="281" r:id="rId12"/>
    <p:sldId id="268" r:id="rId13"/>
    <p:sldId id="269" r:id="rId14"/>
    <p:sldId id="270" r:id="rId15"/>
    <p:sldId id="271" r:id="rId16"/>
    <p:sldId id="279" r:id="rId17"/>
    <p:sldId id="280" r:id="rId18"/>
    <p:sldId id="272" r:id="rId19"/>
    <p:sldId id="273" r:id="rId20"/>
    <p:sldId id="274" r:id="rId21"/>
    <p:sldId id="276" r:id="rId22"/>
    <p:sldId id="283" r:id="rId23"/>
    <p:sldId id="277" r:id="rId24"/>
    <p:sldId id="278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6"/>
    <p:restoredTop sz="94674"/>
  </p:normalViewPr>
  <p:slideViewPr>
    <p:cSldViewPr snapToGrid="0" snapToObjects="1">
      <p:cViewPr varScale="1">
        <p:scale>
          <a:sx n="123" d="100"/>
          <a:sy n="123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D1666-1F28-C24F-85B6-94643FC0795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D5555-E3C4-0A4C-A489-22A122DC90E0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7FDF7784-3EDD-7E47-9939-BC1524687051}" type="parTrans" cxnId="{D34F946E-1181-6343-ACB0-4E7F813D61E8}">
      <dgm:prSet/>
      <dgm:spPr/>
      <dgm:t>
        <a:bodyPr/>
        <a:lstStyle/>
        <a:p>
          <a:endParaRPr lang="en-US"/>
        </a:p>
      </dgm:t>
    </dgm:pt>
    <dgm:pt modelId="{AE5C2C84-3FAF-9D47-A051-920FF361E90E}" type="sibTrans" cxnId="{D34F946E-1181-6343-ACB0-4E7F813D61E8}">
      <dgm:prSet/>
      <dgm:spPr/>
      <dgm:t>
        <a:bodyPr/>
        <a:lstStyle/>
        <a:p>
          <a:endParaRPr lang="en-US"/>
        </a:p>
      </dgm:t>
    </dgm:pt>
    <dgm:pt modelId="{191B4D67-C5F1-E042-B41D-C7D9F97DD573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AACF0498-202E-4643-8310-D0A5B3ADCB0E}" type="parTrans" cxnId="{990939CA-CE4F-CD43-8D4D-5BD193E96CF3}">
      <dgm:prSet/>
      <dgm:spPr/>
      <dgm:t>
        <a:bodyPr/>
        <a:lstStyle/>
        <a:p>
          <a:endParaRPr lang="en-US"/>
        </a:p>
      </dgm:t>
    </dgm:pt>
    <dgm:pt modelId="{AF5D8B60-C107-EF46-B60E-9CAC2F7B0463}" type="sibTrans" cxnId="{990939CA-CE4F-CD43-8D4D-5BD193E96CF3}">
      <dgm:prSet/>
      <dgm:spPr/>
      <dgm:t>
        <a:bodyPr/>
        <a:lstStyle/>
        <a:p>
          <a:endParaRPr lang="en-US"/>
        </a:p>
      </dgm:t>
    </dgm:pt>
    <dgm:pt modelId="{465C640E-3C44-3040-8FEA-7CDC16328195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831B0881-6417-2C49-97C5-A6A15086A1C0}" type="parTrans" cxnId="{2B60AFDC-1CA7-9C4A-9FAE-05EDA2233AC9}">
      <dgm:prSet/>
      <dgm:spPr/>
      <dgm:t>
        <a:bodyPr/>
        <a:lstStyle/>
        <a:p>
          <a:endParaRPr lang="en-US"/>
        </a:p>
      </dgm:t>
    </dgm:pt>
    <dgm:pt modelId="{2B9F1040-6B1F-E24B-A972-D5A9105CCC99}" type="sibTrans" cxnId="{2B60AFDC-1CA7-9C4A-9FAE-05EDA2233AC9}">
      <dgm:prSet/>
      <dgm:spPr/>
      <dgm:t>
        <a:bodyPr/>
        <a:lstStyle/>
        <a:p>
          <a:endParaRPr lang="en-US"/>
        </a:p>
      </dgm:t>
    </dgm:pt>
    <dgm:pt modelId="{45B9CADC-4B4C-5849-B817-89503C133837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9C5D966C-84FC-A94D-AFFE-3906D1638527}" type="parTrans" cxnId="{16796679-45C4-6045-9E06-BE3F351FFDF2}">
      <dgm:prSet/>
      <dgm:spPr/>
      <dgm:t>
        <a:bodyPr/>
        <a:lstStyle/>
        <a:p>
          <a:endParaRPr lang="en-US"/>
        </a:p>
      </dgm:t>
    </dgm:pt>
    <dgm:pt modelId="{7B6FD0BA-FC1A-3545-86FB-80C2971FED2C}" type="sibTrans" cxnId="{16796679-45C4-6045-9E06-BE3F351FFDF2}">
      <dgm:prSet/>
      <dgm:spPr/>
      <dgm:t>
        <a:bodyPr/>
        <a:lstStyle/>
        <a:p>
          <a:endParaRPr lang="en-US"/>
        </a:p>
      </dgm:t>
    </dgm:pt>
    <dgm:pt modelId="{330099A3-1A10-AE48-8292-5CF7E5F9D363}">
      <dgm:prSet phldrT="[Text]"/>
      <dgm:spPr/>
      <dgm:t>
        <a:bodyPr/>
        <a:lstStyle/>
        <a:p>
          <a:r>
            <a:rPr lang="en-US" dirty="0"/>
            <a:t>Physical Security</a:t>
          </a:r>
        </a:p>
      </dgm:t>
    </dgm:pt>
    <dgm:pt modelId="{6781E9F6-93CB-F844-B61F-3C20A0697A4B}" type="parTrans" cxnId="{4B53A8B1-EF94-3A43-BB13-A5EB1D6CF156}">
      <dgm:prSet/>
      <dgm:spPr/>
      <dgm:t>
        <a:bodyPr/>
        <a:lstStyle/>
        <a:p>
          <a:endParaRPr lang="en-US"/>
        </a:p>
      </dgm:t>
    </dgm:pt>
    <dgm:pt modelId="{93746634-BAAD-5442-9158-201BB94E2269}" type="sibTrans" cxnId="{4B53A8B1-EF94-3A43-BB13-A5EB1D6CF156}">
      <dgm:prSet/>
      <dgm:spPr/>
      <dgm:t>
        <a:bodyPr/>
        <a:lstStyle/>
        <a:p>
          <a:endParaRPr lang="en-US"/>
        </a:p>
      </dgm:t>
    </dgm:pt>
    <dgm:pt modelId="{8C116ED1-1EE7-B743-95E7-FFFE18E0FE0F}">
      <dgm:prSet phldrT="[Text]"/>
      <dgm:spPr/>
      <dgm:t>
        <a:bodyPr/>
        <a:lstStyle/>
        <a:p>
          <a:r>
            <a:rPr lang="en-US" dirty="0"/>
            <a:t>Device Security</a:t>
          </a:r>
        </a:p>
      </dgm:t>
    </dgm:pt>
    <dgm:pt modelId="{0FDBE69E-03D6-C44B-9A7A-F72D8E13387E}" type="parTrans" cxnId="{19C4CBD1-908D-A446-98F5-D387D0C355B9}">
      <dgm:prSet/>
      <dgm:spPr/>
      <dgm:t>
        <a:bodyPr/>
        <a:lstStyle/>
        <a:p>
          <a:endParaRPr lang="en-US"/>
        </a:p>
      </dgm:t>
    </dgm:pt>
    <dgm:pt modelId="{D93A8660-7C3E-1F40-8283-C3E701BAA4E0}" type="sibTrans" cxnId="{19C4CBD1-908D-A446-98F5-D387D0C355B9}">
      <dgm:prSet/>
      <dgm:spPr/>
      <dgm:t>
        <a:bodyPr/>
        <a:lstStyle/>
        <a:p>
          <a:endParaRPr lang="en-US"/>
        </a:p>
      </dgm:t>
    </dgm:pt>
    <dgm:pt modelId="{24B163A2-5530-C748-8A55-61C619957617}" type="pres">
      <dgm:prSet presAssocID="{4FFD1666-1F28-C24F-85B6-94643FC079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77AA06-0D4D-AF45-A3E2-5373C312C42C}" type="pres">
      <dgm:prSet presAssocID="{98BD5555-E3C4-0A4C-A489-22A122DC90E0}" presName="hierRoot1" presStyleCnt="0">
        <dgm:presLayoutVars>
          <dgm:hierBranch val="init"/>
        </dgm:presLayoutVars>
      </dgm:prSet>
      <dgm:spPr/>
    </dgm:pt>
    <dgm:pt modelId="{8ACA6033-CDB5-5146-A696-12357308A31F}" type="pres">
      <dgm:prSet presAssocID="{98BD5555-E3C4-0A4C-A489-22A122DC90E0}" presName="rootComposite1" presStyleCnt="0"/>
      <dgm:spPr/>
    </dgm:pt>
    <dgm:pt modelId="{269B64FF-6C94-B148-B421-3B92D669B93B}" type="pres">
      <dgm:prSet presAssocID="{98BD5555-E3C4-0A4C-A489-22A122DC90E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E930FDE5-CEE0-9F43-B611-2299ABE4B6F6}" type="pres">
      <dgm:prSet presAssocID="{98BD5555-E3C4-0A4C-A489-22A122DC90E0}" presName="rootConnector1" presStyleLbl="node1" presStyleIdx="0" presStyleCnt="0"/>
      <dgm:spPr/>
    </dgm:pt>
    <dgm:pt modelId="{C1FF63A1-F042-E942-90CC-5C77C7EF6FB9}" type="pres">
      <dgm:prSet presAssocID="{98BD5555-E3C4-0A4C-A489-22A122DC90E0}" presName="hierChild2" presStyleCnt="0"/>
      <dgm:spPr/>
    </dgm:pt>
    <dgm:pt modelId="{1096A94F-0BB2-FB44-A579-31F480CD5CB7}" type="pres">
      <dgm:prSet presAssocID="{AACF0498-202E-4643-8310-D0A5B3ADCB0E}" presName="Name37" presStyleLbl="parChTrans1D2" presStyleIdx="0" presStyleCnt="5"/>
      <dgm:spPr/>
    </dgm:pt>
    <dgm:pt modelId="{24137A47-D0AA-D448-B050-821E5EBD3DAD}" type="pres">
      <dgm:prSet presAssocID="{191B4D67-C5F1-E042-B41D-C7D9F97DD573}" presName="hierRoot2" presStyleCnt="0">
        <dgm:presLayoutVars>
          <dgm:hierBranch val="init"/>
        </dgm:presLayoutVars>
      </dgm:prSet>
      <dgm:spPr/>
    </dgm:pt>
    <dgm:pt modelId="{38B3C5B5-2C8C-A143-B6A9-5F56F3FE9D32}" type="pres">
      <dgm:prSet presAssocID="{191B4D67-C5F1-E042-B41D-C7D9F97DD573}" presName="rootComposite" presStyleCnt="0"/>
      <dgm:spPr/>
    </dgm:pt>
    <dgm:pt modelId="{DA25D78C-899F-D44B-BCD3-E95B372B94A7}" type="pres">
      <dgm:prSet presAssocID="{191B4D67-C5F1-E042-B41D-C7D9F97DD57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AF7A99D-5D65-234E-BCE5-7CA901C34168}" type="pres">
      <dgm:prSet presAssocID="{191B4D67-C5F1-E042-B41D-C7D9F97DD573}" presName="rootConnector" presStyleLbl="node2" presStyleIdx="0" presStyleCnt="5"/>
      <dgm:spPr/>
    </dgm:pt>
    <dgm:pt modelId="{06754D7C-0AE0-8D41-B6BC-14D1B35AABE5}" type="pres">
      <dgm:prSet presAssocID="{191B4D67-C5F1-E042-B41D-C7D9F97DD573}" presName="hierChild4" presStyleCnt="0"/>
      <dgm:spPr/>
    </dgm:pt>
    <dgm:pt modelId="{0BF00F7C-0F4D-AB4F-BE6C-5455BE572E8E}" type="pres">
      <dgm:prSet presAssocID="{191B4D67-C5F1-E042-B41D-C7D9F97DD573}" presName="hierChild5" presStyleCnt="0"/>
      <dgm:spPr/>
    </dgm:pt>
    <dgm:pt modelId="{97E68711-F265-6849-8B05-B2BB7DB47D6E}" type="pres">
      <dgm:prSet presAssocID="{831B0881-6417-2C49-97C5-A6A15086A1C0}" presName="Name37" presStyleLbl="parChTrans1D2" presStyleIdx="1" presStyleCnt="5"/>
      <dgm:spPr/>
    </dgm:pt>
    <dgm:pt modelId="{A9C0D601-4455-774E-A8B4-F036DA729159}" type="pres">
      <dgm:prSet presAssocID="{465C640E-3C44-3040-8FEA-7CDC16328195}" presName="hierRoot2" presStyleCnt="0">
        <dgm:presLayoutVars>
          <dgm:hierBranch val="init"/>
        </dgm:presLayoutVars>
      </dgm:prSet>
      <dgm:spPr/>
    </dgm:pt>
    <dgm:pt modelId="{4C24A88F-1635-4547-AB7C-9658CBD68478}" type="pres">
      <dgm:prSet presAssocID="{465C640E-3C44-3040-8FEA-7CDC16328195}" presName="rootComposite" presStyleCnt="0"/>
      <dgm:spPr/>
    </dgm:pt>
    <dgm:pt modelId="{4E83CEA4-B08F-D745-B2B8-DD73E694998B}" type="pres">
      <dgm:prSet presAssocID="{465C640E-3C44-3040-8FEA-7CDC16328195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8612A1A-D6D1-3C48-A6E4-87553A3EC3AA}" type="pres">
      <dgm:prSet presAssocID="{465C640E-3C44-3040-8FEA-7CDC16328195}" presName="rootConnector" presStyleLbl="node2" presStyleIdx="1" presStyleCnt="5"/>
      <dgm:spPr/>
    </dgm:pt>
    <dgm:pt modelId="{0EA279F3-5116-D54A-9154-CE09CAFBE355}" type="pres">
      <dgm:prSet presAssocID="{465C640E-3C44-3040-8FEA-7CDC16328195}" presName="hierChild4" presStyleCnt="0"/>
      <dgm:spPr/>
    </dgm:pt>
    <dgm:pt modelId="{B16F5257-BC57-6046-B9E2-F10EA079C43E}" type="pres">
      <dgm:prSet presAssocID="{465C640E-3C44-3040-8FEA-7CDC16328195}" presName="hierChild5" presStyleCnt="0"/>
      <dgm:spPr/>
    </dgm:pt>
    <dgm:pt modelId="{10DE8AD0-5062-8441-AD10-EC4A777095E5}" type="pres">
      <dgm:prSet presAssocID="{9C5D966C-84FC-A94D-AFFE-3906D1638527}" presName="Name37" presStyleLbl="parChTrans1D2" presStyleIdx="2" presStyleCnt="5"/>
      <dgm:spPr/>
    </dgm:pt>
    <dgm:pt modelId="{DB189972-D068-5547-8207-475B92C2D9CD}" type="pres">
      <dgm:prSet presAssocID="{45B9CADC-4B4C-5849-B817-89503C133837}" presName="hierRoot2" presStyleCnt="0">
        <dgm:presLayoutVars>
          <dgm:hierBranch val="init"/>
        </dgm:presLayoutVars>
      </dgm:prSet>
      <dgm:spPr/>
    </dgm:pt>
    <dgm:pt modelId="{AA9713F2-FF9D-D247-B855-EB31A5A08AEA}" type="pres">
      <dgm:prSet presAssocID="{45B9CADC-4B4C-5849-B817-89503C133837}" presName="rootComposite" presStyleCnt="0"/>
      <dgm:spPr/>
    </dgm:pt>
    <dgm:pt modelId="{60A7C1A4-B6C4-104D-AD44-9DC1BBC1B736}" type="pres">
      <dgm:prSet presAssocID="{45B9CADC-4B4C-5849-B817-89503C133837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B7E99D18-CDEC-5A4E-9342-C864AD230E3A}" type="pres">
      <dgm:prSet presAssocID="{45B9CADC-4B4C-5849-B817-89503C133837}" presName="rootConnector" presStyleLbl="node2" presStyleIdx="2" presStyleCnt="5"/>
      <dgm:spPr/>
    </dgm:pt>
    <dgm:pt modelId="{6B28B63F-E2F4-AE48-96FD-0E1B28471D33}" type="pres">
      <dgm:prSet presAssocID="{45B9CADC-4B4C-5849-B817-89503C133837}" presName="hierChild4" presStyleCnt="0"/>
      <dgm:spPr/>
    </dgm:pt>
    <dgm:pt modelId="{CBA60B4A-86F8-4149-A1A0-2BA629859206}" type="pres">
      <dgm:prSet presAssocID="{45B9CADC-4B4C-5849-B817-89503C133837}" presName="hierChild5" presStyleCnt="0"/>
      <dgm:spPr/>
    </dgm:pt>
    <dgm:pt modelId="{826B3F96-86B1-9B41-B418-C7669A101B30}" type="pres">
      <dgm:prSet presAssocID="{6781E9F6-93CB-F844-B61F-3C20A0697A4B}" presName="Name37" presStyleLbl="parChTrans1D2" presStyleIdx="3" presStyleCnt="5"/>
      <dgm:spPr/>
    </dgm:pt>
    <dgm:pt modelId="{416487AA-5A30-5248-A8F7-EAD4371436D9}" type="pres">
      <dgm:prSet presAssocID="{330099A3-1A10-AE48-8292-5CF7E5F9D363}" presName="hierRoot2" presStyleCnt="0">
        <dgm:presLayoutVars>
          <dgm:hierBranch val="init"/>
        </dgm:presLayoutVars>
      </dgm:prSet>
      <dgm:spPr/>
    </dgm:pt>
    <dgm:pt modelId="{51CE996C-2E4C-B34A-A651-6D61AD8E9792}" type="pres">
      <dgm:prSet presAssocID="{330099A3-1A10-AE48-8292-5CF7E5F9D363}" presName="rootComposite" presStyleCnt="0"/>
      <dgm:spPr/>
    </dgm:pt>
    <dgm:pt modelId="{4BCD8B2E-9D9C-0549-81C0-44B377572BF2}" type="pres">
      <dgm:prSet presAssocID="{330099A3-1A10-AE48-8292-5CF7E5F9D363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A0A9DFC5-53C0-3D4E-A20D-47CD8974748D}" type="pres">
      <dgm:prSet presAssocID="{330099A3-1A10-AE48-8292-5CF7E5F9D363}" presName="rootConnector" presStyleLbl="node2" presStyleIdx="3" presStyleCnt="5"/>
      <dgm:spPr/>
    </dgm:pt>
    <dgm:pt modelId="{8A59511F-6254-7542-B975-B1CA52668C2C}" type="pres">
      <dgm:prSet presAssocID="{330099A3-1A10-AE48-8292-5CF7E5F9D363}" presName="hierChild4" presStyleCnt="0"/>
      <dgm:spPr/>
    </dgm:pt>
    <dgm:pt modelId="{9E95209F-8574-CD4B-998B-6F6CC400AB29}" type="pres">
      <dgm:prSet presAssocID="{330099A3-1A10-AE48-8292-5CF7E5F9D363}" presName="hierChild5" presStyleCnt="0"/>
      <dgm:spPr/>
    </dgm:pt>
    <dgm:pt modelId="{E874A3BE-1C2D-4A43-8688-97E6C2986B01}" type="pres">
      <dgm:prSet presAssocID="{0FDBE69E-03D6-C44B-9A7A-F72D8E13387E}" presName="Name37" presStyleLbl="parChTrans1D2" presStyleIdx="4" presStyleCnt="5"/>
      <dgm:spPr/>
    </dgm:pt>
    <dgm:pt modelId="{DE5DF053-B1C8-A642-81BE-7AE4AE731D73}" type="pres">
      <dgm:prSet presAssocID="{8C116ED1-1EE7-B743-95E7-FFFE18E0FE0F}" presName="hierRoot2" presStyleCnt="0">
        <dgm:presLayoutVars>
          <dgm:hierBranch val="init"/>
        </dgm:presLayoutVars>
      </dgm:prSet>
      <dgm:spPr/>
    </dgm:pt>
    <dgm:pt modelId="{D02EC081-A868-524D-98F1-927B4BD2E149}" type="pres">
      <dgm:prSet presAssocID="{8C116ED1-1EE7-B743-95E7-FFFE18E0FE0F}" presName="rootComposite" presStyleCnt="0"/>
      <dgm:spPr/>
    </dgm:pt>
    <dgm:pt modelId="{0882010F-B770-5946-9B95-1A95762F1D41}" type="pres">
      <dgm:prSet presAssocID="{8C116ED1-1EE7-B743-95E7-FFFE18E0FE0F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DCCDE59-5E8C-BF43-AB9D-CBA9345CE21F}" type="pres">
      <dgm:prSet presAssocID="{8C116ED1-1EE7-B743-95E7-FFFE18E0FE0F}" presName="rootConnector" presStyleLbl="node2" presStyleIdx="4" presStyleCnt="5"/>
      <dgm:spPr/>
    </dgm:pt>
    <dgm:pt modelId="{71DC6694-16D3-1E4E-93AA-356752062299}" type="pres">
      <dgm:prSet presAssocID="{8C116ED1-1EE7-B743-95E7-FFFE18E0FE0F}" presName="hierChild4" presStyleCnt="0"/>
      <dgm:spPr/>
    </dgm:pt>
    <dgm:pt modelId="{084CEC8F-6EBA-D642-BFF8-5361309B66CB}" type="pres">
      <dgm:prSet presAssocID="{8C116ED1-1EE7-B743-95E7-FFFE18E0FE0F}" presName="hierChild5" presStyleCnt="0"/>
      <dgm:spPr/>
    </dgm:pt>
    <dgm:pt modelId="{9A4607FB-4024-854B-8580-9D101234C0B0}" type="pres">
      <dgm:prSet presAssocID="{98BD5555-E3C4-0A4C-A489-22A122DC90E0}" presName="hierChild3" presStyleCnt="0"/>
      <dgm:spPr/>
    </dgm:pt>
  </dgm:ptLst>
  <dgm:cxnLst>
    <dgm:cxn modelId="{66551701-2531-E64C-AB41-1698C0E31B72}" type="presOf" srcId="{0FDBE69E-03D6-C44B-9A7A-F72D8E13387E}" destId="{E874A3BE-1C2D-4A43-8688-97E6C2986B01}" srcOrd="0" destOrd="0" presId="urn:microsoft.com/office/officeart/2005/8/layout/orgChart1"/>
    <dgm:cxn modelId="{C4B71002-A75D-5741-AE87-E2FB73FCDE09}" type="presOf" srcId="{8C116ED1-1EE7-B743-95E7-FFFE18E0FE0F}" destId="{DDCCDE59-5E8C-BF43-AB9D-CBA9345CE21F}" srcOrd="1" destOrd="0" presId="urn:microsoft.com/office/officeart/2005/8/layout/orgChart1"/>
    <dgm:cxn modelId="{730B320D-B061-9F4F-81AE-E54FF2F2F94C}" type="presOf" srcId="{465C640E-3C44-3040-8FEA-7CDC16328195}" destId="{4E83CEA4-B08F-D745-B2B8-DD73E694998B}" srcOrd="0" destOrd="0" presId="urn:microsoft.com/office/officeart/2005/8/layout/orgChart1"/>
    <dgm:cxn modelId="{B009EF11-2ADC-8540-AC65-CADFB64C5665}" type="presOf" srcId="{330099A3-1A10-AE48-8292-5CF7E5F9D363}" destId="{4BCD8B2E-9D9C-0549-81C0-44B377572BF2}" srcOrd="0" destOrd="0" presId="urn:microsoft.com/office/officeart/2005/8/layout/orgChart1"/>
    <dgm:cxn modelId="{3DF3E112-1FFB-A64B-8A38-F7AB80ED344E}" type="presOf" srcId="{8C116ED1-1EE7-B743-95E7-FFFE18E0FE0F}" destId="{0882010F-B770-5946-9B95-1A95762F1D41}" srcOrd="0" destOrd="0" presId="urn:microsoft.com/office/officeart/2005/8/layout/orgChart1"/>
    <dgm:cxn modelId="{9914A91E-A1A6-164C-A335-43EC1D2A8BD5}" type="presOf" srcId="{45B9CADC-4B4C-5849-B817-89503C133837}" destId="{B7E99D18-CDEC-5A4E-9342-C864AD230E3A}" srcOrd="1" destOrd="0" presId="urn:microsoft.com/office/officeart/2005/8/layout/orgChart1"/>
    <dgm:cxn modelId="{6A970732-9953-C54D-ADA1-FB719057D669}" type="presOf" srcId="{6781E9F6-93CB-F844-B61F-3C20A0697A4B}" destId="{826B3F96-86B1-9B41-B418-C7669A101B30}" srcOrd="0" destOrd="0" presId="urn:microsoft.com/office/officeart/2005/8/layout/orgChart1"/>
    <dgm:cxn modelId="{77434E42-0D67-ED4B-B6CB-7771B97A33FA}" type="presOf" srcId="{9C5D966C-84FC-A94D-AFFE-3906D1638527}" destId="{10DE8AD0-5062-8441-AD10-EC4A777095E5}" srcOrd="0" destOrd="0" presId="urn:microsoft.com/office/officeart/2005/8/layout/orgChart1"/>
    <dgm:cxn modelId="{7C1FEC47-56A3-0E44-8F13-6E51B830B6B4}" type="presOf" srcId="{191B4D67-C5F1-E042-B41D-C7D9F97DD573}" destId="{DA25D78C-899F-D44B-BCD3-E95B372B94A7}" srcOrd="0" destOrd="0" presId="urn:microsoft.com/office/officeart/2005/8/layout/orgChart1"/>
    <dgm:cxn modelId="{6D737A58-D76A-A142-B9CE-E56DCCA8EAA0}" type="presOf" srcId="{465C640E-3C44-3040-8FEA-7CDC16328195}" destId="{88612A1A-D6D1-3C48-A6E4-87553A3EC3AA}" srcOrd="1" destOrd="0" presId="urn:microsoft.com/office/officeart/2005/8/layout/orgChart1"/>
    <dgm:cxn modelId="{D34F946E-1181-6343-ACB0-4E7F813D61E8}" srcId="{4FFD1666-1F28-C24F-85B6-94643FC07954}" destId="{98BD5555-E3C4-0A4C-A489-22A122DC90E0}" srcOrd="0" destOrd="0" parTransId="{7FDF7784-3EDD-7E47-9939-BC1524687051}" sibTransId="{AE5C2C84-3FAF-9D47-A051-920FF361E90E}"/>
    <dgm:cxn modelId="{16796679-45C4-6045-9E06-BE3F351FFDF2}" srcId="{98BD5555-E3C4-0A4C-A489-22A122DC90E0}" destId="{45B9CADC-4B4C-5849-B817-89503C133837}" srcOrd="2" destOrd="0" parTransId="{9C5D966C-84FC-A94D-AFFE-3906D1638527}" sibTransId="{7B6FD0BA-FC1A-3545-86FB-80C2971FED2C}"/>
    <dgm:cxn modelId="{730CC67A-E00B-0746-9F3D-01DCAA0C7211}" type="presOf" srcId="{330099A3-1A10-AE48-8292-5CF7E5F9D363}" destId="{A0A9DFC5-53C0-3D4E-A20D-47CD8974748D}" srcOrd="1" destOrd="0" presId="urn:microsoft.com/office/officeart/2005/8/layout/orgChart1"/>
    <dgm:cxn modelId="{DB37169D-F6B6-C94B-B3C6-C3B3AAC3A8FF}" type="presOf" srcId="{191B4D67-C5F1-E042-B41D-C7D9F97DD573}" destId="{6AF7A99D-5D65-234E-BCE5-7CA901C34168}" srcOrd="1" destOrd="0" presId="urn:microsoft.com/office/officeart/2005/8/layout/orgChart1"/>
    <dgm:cxn modelId="{7CD0B2AC-35EF-5B41-AB97-D1C0992FF4A4}" type="presOf" srcId="{45B9CADC-4B4C-5849-B817-89503C133837}" destId="{60A7C1A4-B6C4-104D-AD44-9DC1BBC1B736}" srcOrd="0" destOrd="0" presId="urn:microsoft.com/office/officeart/2005/8/layout/orgChart1"/>
    <dgm:cxn modelId="{6F9879AE-3F51-1C4B-A6C9-FADF213F4E2B}" type="presOf" srcId="{98BD5555-E3C4-0A4C-A489-22A122DC90E0}" destId="{E930FDE5-CEE0-9F43-B611-2299ABE4B6F6}" srcOrd="1" destOrd="0" presId="urn:microsoft.com/office/officeart/2005/8/layout/orgChart1"/>
    <dgm:cxn modelId="{4B53A8B1-EF94-3A43-BB13-A5EB1D6CF156}" srcId="{98BD5555-E3C4-0A4C-A489-22A122DC90E0}" destId="{330099A3-1A10-AE48-8292-5CF7E5F9D363}" srcOrd="3" destOrd="0" parTransId="{6781E9F6-93CB-F844-B61F-3C20A0697A4B}" sibTransId="{93746634-BAAD-5442-9158-201BB94E2269}"/>
    <dgm:cxn modelId="{990939CA-CE4F-CD43-8D4D-5BD193E96CF3}" srcId="{98BD5555-E3C4-0A4C-A489-22A122DC90E0}" destId="{191B4D67-C5F1-E042-B41D-C7D9F97DD573}" srcOrd="0" destOrd="0" parTransId="{AACF0498-202E-4643-8310-D0A5B3ADCB0E}" sibTransId="{AF5D8B60-C107-EF46-B60E-9CAC2F7B0463}"/>
    <dgm:cxn modelId="{19C4CBD1-908D-A446-98F5-D387D0C355B9}" srcId="{98BD5555-E3C4-0A4C-A489-22A122DC90E0}" destId="{8C116ED1-1EE7-B743-95E7-FFFE18E0FE0F}" srcOrd="4" destOrd="0" parTransId="{0FDBE69E-03D6-C44B-9A7A-F72D8E13387E}" sibTransId="{D93A8660-7C3E-1F40-8283-C3E701BAA4E0}"/>
    <dgm:cxn modelId="{2B60AFDC-1CA7-9C4A-9FAE-05EDA2233AC9}" srcId="{98BD5555-E3C4-0A4C-A489-22A122DC90E0}" destId="{465C640E-3C44-3040-8FEA-7CDC16328195}" srcOrd="1" destOrd="0" parTransId="{831B0881-6417-2C49-97C5-A6A15086A1C0}" sibTransId="{2B9F1040-6B1F-E24B-A972-D5A9105CCC99}"/>
    <dgm:cxn modelId="{9EC404E4-4880-7741-A6FF-6C138C9AB341}" type="presOf" srcId="{831B0881-6417-2C49-97C5-A6A15086A1C0}" destId="{97E68711-F265-6849-8B05-B2BB7DB47D6E}" srcOrd="0" destOrd="0" presId="urn:microsoft.com/office/officeart/2005/8/layout/orgChart1"/>
    <dgm:cxn modelId="{F4EA70E4-2B3D-1C49-A823-25E14891DE5E}" type="presOf" srcId="{AACF0498-202E-4643-8310-D0A5B3ADCB0E}" destId="{1096A94F-0BB2-FB44-A579-31F480CD5CB7}" srcOrd="0" destOrd="0" presId="urn:microsoft.com/office/officeart/2005/8/layout/orgChart1"/>
    <dgm:cxn modelId="{4760A7F0-F74A-A643-950C-C2AF0899D060}" type="presOf" srcId="{98BD5555-E3C4-0A4C-A489-22A122DC90E0}" destId="{269B64FF-6C94-B148-B421-3B92D669B93B}" srcOrd="0" destOrd="0" presId="urn:microsoft.com/office/officeart/2005/8/layout/orgChart1"/>
    <dgm:cxn modelId="{1CD72DFF-1D3D-1242-8C8E-BC69F966E991}" type="presOf" srcId="{4FFD1666-1F28-C24F-85B6-94643FC07954}" destId="{24B163A2-5530-C748-8A55-61C619957617}" srcOrd="0" destOrd="0" presId="urn:microsoft.com/office/officeart/2005/8/layout/orgChart1"/>
    <dgm:cxn modelId="{0879BAE5-61D8-F747-B9EC-51776995E75F}" type="presParOf" srcId="{24B163A2-5530-C748-8A55-61C619957617}" destId="{4F77AA06-0D4D-AF45-A3E2-5373C312C42C}" srcOrd="0" destOrd="0" presId="urn:microsoft.com/office/officeart/2005/8/layout/orgChart1"/>
    <dgm:cxn modelId="{FEB1A266-98D8-2F44-947D-2695EF1A9021}" type="presParOf" srcId="{4F77AA06-0D4D-AF45-A3E2-5373C312C42C}" destId="{8ACA6033-CDB5-5146-A696-12357308A31F}" srcOrd="0" destOrd="0" presId="urn:microsoft.com/office/officeart/2005/8/layout/orgChart1"/>
    <dgm:cxn modelId="{83D67688-8312-C944-95F1-03253DED1D12}" type="presParOf" srcId="{8ACA6033-CDB5-5146-A696-12357308A31F}" destId="{269B64FF-6C94-B148-B421-3B92D669B93B}" srcOrd="0" destOrd="0" presId="urn:microsoft.com/office/officeart/2005/8/layout/orgChart1"/>
    <dgm:cxn modelId="{0754BFBC-743C-DC4E-A66D-7375F7D90E32}" type="presParOf" srcId="{8ACA6033-CDB5-5146-A696-12357308A31F}" destId="{E930FDE5-CEE0-9F43-B611-2299ABE4B6F6}" srcOrd="1" destOrd="0" presId="urn:microsoft.com/office/officeart/2005/8/layout/orgChart1"/>
    <dgm:cxn modelId="{6BCE771D-BAF8-3B41-8622-B8958EF09236}" type="presParOf" srcId="{4F77AA06-0D4D-AF45-A3E2-5373C312C42C}" destId="{C1FF63A1-F042-E942-90CC-5C77C7EF6FB9}" srcOrd="1" destOrd="0" presId="urn:microsoft.com/office/officeart/2005/8/layout/orgChart1"/>
    <dgm:cxn modelId="{72C11244-A79B-814E-8560-5057DA1C3D44}" type="presParOf" srcId="{C1FF63A1-F042-E942-90CC-5C77C7EF6FB9}" destId="{1096A94F-0BB2-FB44-A579-31F480CD5CB7}" srcOrd="0" destOrd="0" presId="urn:microsoft.com/office/officeart/2005/8/layout/orgChart1"/>
    <dgm:cxn modelId="{3BEA478A-43BD-944D-BFCD-F49E2082B2DC}" type="presParOf" srcId="{C1FF63A1-F042-E942-90CC-5C77C7EF6FB9}" destId="{24137A47-D0AA-D448-B050-821E5EBD3DAD}" srcOrd="1" destOrd="0" presId="urn:microsoft.com/office/officeart/2005/8/layout/orgChart1"/>
    <dgm:cxn modelId="{A09E99E0-325D-4A44-BFC7-CF02FE73DF5E}" type="presParOf" srcId="{24137A47-D0AA-D448-B050-821E5EBD3DAD}" destId="{38B3C5B5-2C8C-A143-B6A9-5F56F3FE9D32}" srcOrd="0" destOrd="0" presId="urn:microsoft.com/office/officeart/2005/8/layout/orgChart1"/>
    <dgm:cxn modelId="{EC7868E6-E913-5245-B695-940641EF2E5A}" type="presParOf" srcId="{38B3C5B5-2C8C-A143-B6A9-5F56F3FE9D32}" destId="{DA25D78C-899F-D44B-BCD3-E95B372B94A7}" srcOrd="0" destOrd="0" presId="urn:microsoft.com/office/officeart/2005/8/layout/orgChart1"/>
    <dgm:cxn modelId="{155D3BEC-E2F6-7D4B-8016-90987BF1C22F}" type="presParOf" srcId="{38B3C5B5-2C8C-A143-B6A9-5F56F3FE9D32}" destId="{6AF7A99D-5D65-234E-BCE5-7CA901C34168}" srcOrd="1" destOrd="0" presId="urn:microsoft.com/office/officeart/2005/8/layout/orgChart1"/>
    <dgm:cxn modelId="{0D1E3EBA-50C4-6C4D-85E8-D404864E700D}" type="presParOf" srcId="{24137A47-D0AA-D448-B050-821E5EBD3DAD}" destId="{06754D7C-0AE0-8D41-B6BC-14D1B35AABE5}" srcOrd="1" destOrd="0" presId="urn:microsoft.com/office/officeart/2005/8/layout/orgChart1"/>
    <dgm:cxn modelId="{40DEB051-9A4A-5F43-BB27-DD58FA933E8B}" type="presParOf" srcId="{24137A47-D0AA-D448-B050-821E5EBD3DAD}" destId="{0BF00F7C-0F4D-AB4F-BE6C-5455BE572E8E}" srcOrd="2" destOrd="0" presId="urn:microsoft.com/office/officeart/2005/8/layout/orgChart1"/>
    <dgm:cxn modelId="{FA235D6B-A71D-AD4E-82F2-B6269EBA4C1A}" type="presParOf" srcId="{C1FF63A1-F042-E942-90CC-5C77C7EF6FB9}" destId="{97E68711-F265-6849-8B05-B2BB7DB47D6E}" srcOrd="2" destOrd="0" presId="urn:microsoft.com/office/officeart/2005/8/layout/orgChart1"/>
    <dgm:cxn modelId="{89EAF0B4-B4B3-5D4F-BE29-FA8F76F79E20}" type="presParOf" srcId="{C1FF63A1-F042-E942-90CC-5C77C7EF6FB9}" destId="{A9C0D601-4455-774E-A8B4-F036DA729159}" srcOrd="3" destOrd="0" presId="urn:microsoft.com/office/officeart/2005/8/layout/orgChart1"/>
    <dgm:cxn modelId="{B435AA58-00C6-0A45-B85F-767B57481358}" type="presParOf" srcId="{A9C0D601-4455-774E-A8B4-F036DA729159}" destId="{4C24A88F-1635-4547-AB7C-9658CBD68478}" srcOrd="0" destOrd="0" presId="urn:microsoft.com/office/officeart/2005/8/layout/orgChart1"/>
    <dgm:cxn modelId="{A162BD58-B2DC-B044-A118-C57D206C4A3A}" type="presParOf" srcId="{4C24A88F-1635-4547-AB7C-9658CBD68478}" destId="{4E83CEA4-B08F-D745-B2B8-DD73E694998B}" srcOrd="0" destOrd="0" presId="urn:microsoft.com/office/officeart/2005/8/layout/orgChart1"/>
    <dgm:cxn modelId="{632030BD-62BD-5D48-982D-C0D6CA9FF7E6}" type="presParOf" srcId="{4C24A88F-1635-4547-AB7C-9658CBD68478}" destId="{88612A1A-D6D1-3C48-A6E4-87553A3EC3AA}" srcOrd="1" destOrd="0" presId="urn:microsoft.com/office/officeart/2005/8/layout/orgChart1"/>
    <dgm:cxn modelId="{C16B5A2C-CD00-1542-A552-948CBC756A10}" type="presParOf" srcId="{A9C0D601-4455-774E-A8B4-F036DA729159}" destId="{0EA279F3-5116-D54A-9154-CE09CAFBE355}" srcOrd="1" destOrd="0" presId="urn:microsoft.com/office/officeart/2005/8/layout/orgChart1"/>
    <dgm:cxn modelId="{2586A2BE-F5EE-9A47-A71B-91877FC57A2A}" type="presParOf" srcId="{A9C0D601-4455-774E-A8B4-F036DA729159}" destId="{B16F5257-BC57-6046-B9E2-F10EA079C43E}" srcOrd="2" destOrd="0" presId="urn:microsoft.com/office/officeart/2005/8/layout/orgChart1"/>
    <dgm:cxn modelId="{A7A7A897-CC07-EA4F-9177-8A11807015D8}" type="presParOf" srcId="{C1FF63A1-F042-E942-90CC-5C77C7EF6FB9}" destId="{10DE8AD0-5062-8441-AD10-EC4A777095E5}" srcOrd="4" destOrd="0" presId="urn:microsoft.com/office/officeart/2005/8/layout/orgChart1"/>
    <dgm:cxn modelId="{4306FC6C-A413-1042-9DC6-0654F5C533EA}" type="presParOf" srcId="{C1FF63A1-F042-E942-90CC-5C77C7EF6FB9}" destId="{DB189972-D068-5547-8207-475B92C2D9CD}" srcOrd="5" destOrd="0" presId="urn:microsoft.com/office/officeart/2005/8/layout/orgChart1"/>
    <dgm:cxn modelId="{8650B48A-ADDE-5E44-BC60-33C4841DC385}" type="presParOf" srcId="{DB189972-D068-5547-8207-475B92C2D9CD}" destId="{AA9713F2-FF9D-D247-B855-EB31A5A08AEA}" srcOrd="0" destOrd="0" presId="urn:microsoft.com/office/officeart/2005/8/layout/orgChart1"/>
    <dgm:cxn modelId="{F97AD1E2-AC1B-C14A-AE59-A00313CC8D41}" type="presParOf" srcId="{AA9713F2-FF9D-D247-B855-EB31A5A08AEA}" destId="{60A7C1A4-B6C4-104D-AD44-9DC1BBC1B736}" srcOrd="0" destOrd="0" presId="urn:microsoft.com/office/officeart/2005/8/layout/orgChart1"/>
    <dgm:cxn modelId="{988C260F-A447-AC45-BCC7-11DD93F50E27}" type="presParOf" srcId="{AA9713F2-FF9D-D247-B855-EB31A5A08AEA}" destId="{B7E99D18-CDEC-5A4E-9342-C864AD230E3A}" srcOrd="1" destOrd="0" presId="urn:microsoft.com/office/officeart/2005/8/layout/orgChart1"/>
    <dgm:cxn modelId="{C3C05342-588D-B446-8D11-0F7655373F12}" type="presParOf" srcId="{DB189972-D068-5547-8207-475B92C2D9CD}" destId="{6B28B63F-E2F4-AE48-96FD-0E1B28471D33}" srcOrd="1" destOrd="0" presId="urn:microsoft.com/office/officeart/2005/8/layout/orgChart1"/>
    <dgm:cxn modelId="{A7CA5BDE-F2F6-8743-9D68-C30EB03892DF}" type="presParOf" srcId="{DB189972-D068-5547-8207-475B92C2D9CD}" destId="{CBA60B4A-86F8-4149-A1A0-2BA629859206}" srcOrd="2" destOrd="0" presId="urn:microsoft.com/office/officeart/2005/8/layout/orgChart1"/>
    <dgm:cxn modelId="{44B5596C-1828-F147-BE7C-B1F9E7470977}" type="presParOf" srcId="{C1FF63A1-F042-E942-90CC-5C77C7EF6FB9}" destId="{826B3F96-86B1-9B41-B418-C7669A101B30}" srcOrd="6" destOrd="0" presId="urn:microsoft.com/office/officeart/2005/8/layout/orgChart1"/>
    <dgm:cxn modelId="{438C7BD4-FCB7-2349-927C-BE3963C9B889}" type="presParOf" srcId="{C1FF63A1-F042-E942-90CC-5C77C7EF6FB9}" destId="{416487AA-5A30-5248-A8F7-EAD4371436D9}" srcOrd="7" destOrd="0" presId="urn:microsoft.com/office/officeart/2005/8/layout/orgChart1"/>
    <dgm:cxn modelId="{C4F9C3FD-DADF-BC40-BE21-AB22583B80BA}" type="presParOf" srcId="{416487AA-5A30-5248-A8F7-EAD4371436D9}" destId="{51CE996C-2E4C-B34A-A651-6D61AD8E9792}" srcOrd="0" destOrd="0" presId="urn:microsoft.com/office/officeart/2005/8/layout/orgChart1"/>
    <dgm:cxn modelId="{3E8DC0E3-AC07-584B-B278-884B07979D87}" type="presParOf" srcId="{51CE996C-2E4C-B34A-A651-6D61AD8E9792}" destId="{4BCD8B2E-9D9C-0549-81C0-44B377572BF2}" srcOrd="0" destOrd="0" presId="urn:microsoft.com/office/officeart/2005/8/layout/orgChart1"/>
    <dgm:cxn modelId="{4F9AB5C1-C272-574C-93A8-F37B8C4485A2}" type="presParOf" srcId="{51CE996C-2E4C-B34A-A651-6D61AD8E9792}" destId="{A0A9DFC5-53C0-3D4E-A20D-47CD8974748D}" srcOrd="1" destOrd="0" presId="urn:microsoft.com/office/officeart/2005/8/layout/orgChart1"/>
    <dgm:cxn modelId="{F00E0D54-3992-9241-9A29-E0CB186CE4E2}" type="presParOf" srcId="{416487AA-5A30-5248-A8F7-EAD4371436D9}" destId="{8A59511F-6254-7542-B975-B1CA52668C2C}" srcOrd="1" destOrd="0" presId="urn:microsoft.com/office/officeart/2005/8/layout/orgChart1"/>
    <dgm:cxn modelId="{BF3FABC4-DA52-1C48-A919-B7F47D346F5D}" type="presParOf" srcId="{416487AA-5A30-5248-A8F7-EAD4371436D9}" destId="{9E95209F-8574-CD4B-998B-6F6CC400AB29}" srcOrd="2" destOrd="0" presId="urn:microsoft.com/office/officeart/2005/8/layout/orgChart1"/>
    <dgm:cxn modelId="{096BF9CC-72BC-6B42-92F4-9A6C16FCC6E0}" type="presParOf" srcId="{C1FF63A1-F042-E942-90CC-5C77C7EF6FB9}" destId="{E874A3BE-1C2D-4A43-8688-97E6C2986B01}" srcOrd="8" destOrd="0" presId="urn:microsoft.com/office/officeart/2005/8/layout/orgChart1"/>
    <dgm:cxn modelId="{986A922B-12F6-1044-9BCA-388B962708B9}" type="presParOf" srcId="{C1FF63A1-F042-E942-90CC-5C77C7EF6FB9}" destId="{DE5DF053-B1C8-A642-81BE-7AE4AE731D73}" srcOrd="9" destOrd="0" presId="urn:microsoft.com/office/officeart/2005/8/layout/orgChart1"/>
    <dgm:cxn modelId="{C334A700-6D9B-DB44-93A0-CEC06A43F96C}" type="presParOf" srcId="{DE5DF053-B1C8-A642-81BE-7AE4AE731D73}" destId="{D02EC081-A868-524D-98F1-927B4BD2E149}" srcOrd="0" destOrd="0" presId="urn:microsoft.com/office/officeart/2005/8/layout/orgChart1"/>
    <dgm:cxn modelId="{5A1C7D75-F94D-2E40-84AD-57BC5088786A}" type="presParOf" srcId="{D02EC081-A868-524D-98F1-927B4BD2E149}" destId="{0882010F-B770-5946-9B95-1A95762F1D41}" srcOrd="0" destOrd="0" presId="urn:microsoft.com/office/officeart/2005/8/layout/orgChart1"/>
    <dgm:cxn modelId="{7BE99239-0357-C542-AA95-762E05366621}" type="presParOf" srcId="{D02EC081-A868-524D-98F1-927B4BD2E149}" destId="{DDCCDE59-5E8C-BF43-AB9D-CBA9345CE21F}" srcOrd="1" destOrd="0" presId="urn:microsoft.com/office/officeart/2005/8/layout/orgChart1"/>
    <dgm:cxn modelId="{5D436AB1-352D-3947-9524-EF881129F463}" type="presParOf" srcId="{DE5DF053-B1C8-A642-81BE-7AE4AE731D73}" destId="{71DC6694-16D3-1E4E-93AA-356752062299}" srcOrd="1" destOrd="0" presId="urn:microsoft.com/office/officeart/2005/8/layout/orgChart1"/>
    <dgm:cxn modelId="{ECC4F88A-D275-4348-807B-8942571995D0}" type="presParOf" srcId="{DE5DF053-B1C8-A642-81BE-7AE4AE731D73}" destId="{084CEC8F-6EBA-D642-BFF8-5361309B66CB}" srcOrd="2" destOrd="0" presId="urn:microsoft.com/office/officeart/2005/8/layout/orgChart1"/>
    <dgm:cxn modelId="{588A2A1D-C473-7E42-8132-379FB6CC28DB}" type="presParOf" srcId="{4F77AA06-0D4D-AF45-A3E2-5373C312C42C}" destId="{9A4607FB-4024-854B-8580-9D101234C0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4A3BE-1C2D-4A43-8688-97E6C2986B01}">
      <dsp:nvSpPr>
        <dsp:cNvPr id="0" name=""/>
        <dsp:cNvSpPr/>
      </dsp:nvSpPr>
      <dsp:spPr>
        <a:xfrm>
          <a:off x="3143324" y="833754"/>
          <a:ext cx="2604638" cy="226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11"/>
              </a:lnTo>
              <a:lnTo>
                <a:pt x="2604638" y="113011"/>
              </a:lnTo>
              <a:lnTo>
                <a:pt x="2604638" y="226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6B3F96-86B1-9B41-B418-C7669A101B30}">
      <dsp:nvSpPr>
        <dsp:cNvPr id="0" name=""/>
        <dsp:cNvSpPr/>
      </dsp:nvSpPr>
      <dsp:spPr>
        <a:xfrm>
          <a:off x="3143324" y="833754"/>
          <a:ext cx="1302319" cy="226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11"/>
              </a:lnTo>
              <a:lnTo>
                <a:pt x="1302319" y="113011"/>
              </a:lnTo>
              <a:lnTo>
                <a:pt x="1302319" y="226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E8AD0-5062-8441-AD10-EC4A777095E5}">
      <dsp:nvSpPr>
        <dsp:cNvPr id="0" name=""/>
        <dsp:cNvSpPr/>
      </dsp:nvSpPr>
      <dsp:spPr>
        <a:xfrm>
          <a:off x="3097604" y="833754"/>
          <a:ext cx="91440" cy="2260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68711-F265-6849-8B05-B2BB7DB47D6E}">
      <dsp:nvSpPr>
        <dsp:cNvPr id="0" name=""/>
        <dsp:cNvSpPr/>
      </dsp:nvSpPr>
      <dsp:spPr>
        <a:xfrm>
          <a:off x="1841005" y="833754"/>
          <a:ext cx="1302319" cy="226022"/>
        </a:xfrm>
        <a:custGeom>
          <a:avLst/>
          <a:gdLst/>
          <a:ahLst/>
          <a:cxnLst/>
          <a:rect l="0" t="0" r="0" b="0"/>
          <a:pathLst>
            <a:path>
              <a:moveTo>
                <a:pt x="1302319" y="0"/>
              </a:moveTo>
              <a:lnTo>
                <a:pt x="1302319" y="113011"/>
              </a:lnTo>
              <a:lnTo>
                <a:pt x="0" y="113011"/>
              </a:lnTo>
              <a:lnTo>
                <a:pt x="0" y="226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6A94F-0BB2-FB44-A579-31F480CD5CB7}">
      <dsp:nvSpPr>
        <dsp:cNvPr id="0" name=""/>
        <dsp:cNvSpPr/>
      </dsp:nvSpPr>
      <dsp:spPr>
        <a:xfrm>
          <a:off x="538685" y="833754"/>
          <a:ext cx="2604638" cy="226022"/>
        </a:xfrm>
        <a:custGeom>
          <a:avLst/>
          <a:gdLst/>
          <a:ahLst/>
          <a:cxnLst/>
          <a:rect l="0" t="0" r="0" b="0"/>
          <a:pathLst>
            <a:path>
              <a:moveTo>
                <a:pt x="2604638" y="0"/>
              </a:moveTo>
              <a:lnTo>
                <a:pt x="2604638" y="113011"/>
              </a:lnTo>
              <a:lnTo>
                <a:pt x="0" y="113011"/>
              </a:lnTo>
              <a:lnTo>
                <a:pt x="0" y="226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64FF-6C94-B148-B421-3B92D669B93B}">
      <dsp:nvSpPr>
        <dsp:cNvPr id="0" name=""/>
        <dsp:cNvSpPr/>
      </dsp:nvSpPr>
      <dsp:spPr>
        <a:xfrm>
          <a:off x="2605175" y="295605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</a:t>
          </a:r>
        </a:p>
      </dsp:txBody>
      <dsp:txXfrm>
        <a:off x="2631445" y="321875"/>
        <a:ext cx="1023757" cy="485608"/>
      </dsp:txXfrm>
    </dsp:sp>
    <dsp:sp modelId="{DA25D78C-899F-D44B-BCD3-E95B372B94A7}">
      <dsp:nvSpPr>
        <dsp:cNvPr id="0" name=""/>
        <dsp:cNvSpPr/>
      </dsp:nvSpPr>
      <dsp:spPr>
        <a:xfrm>
          <a:off x="537" y="1059776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</a:t>
          </a:r>
        </a:p>
      </dsp:txBody>
      <dsp:txXfrm>
        <a:off x="26807" y="1086046"/>
        <a:ext cx="1023757" cy="485608"/>
      </dsp:txXfrm>
    </dsp:sp>
    <dsp:sp modelId="{4E83CEA4-B08F-D745-B2B8-DD73E694998B}">
      <dsp:nvSpPr>
        <dsp:cNvPr id="0" name=""/>
        <dsp:cNvSpPr/>
      </dsp:nvSpPr>
      <dsp:spPr>
        <a:xfrm>
          <a:off x="1302856" y="1059776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</a:t>
          </a:r>
        </a:p>
      </dsp:txBody>
      <dsp:txXfrm>
        <a:off x="1329126" y="1086046"/>
        <a:ext cx="1023757" cy="485608"/>
      </dsp:txXfrm>
    </dsp:sp>
    <dsp:sp modelId="{60A7C1A4-B6C4-104D-AD44-9DC1BBC1B736}">
      <dsp:nvSpPr>
        <dsp:cNvPr id="0" name=""/>
        <dsp:cNvSpPr/>
      </dsp:nvSpPr>
      <dsp:spPr>
        <a:xfrm>
          <a:off x="2605175" y="1059776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</a:t>
          </a:r>
        </a:p>
      </dsp:txBody>
      <dsp:txXfrm>
        <a:off x="2631445" y="1086046"/>
        <a:ext cx="1023757" cy="485608"/>
      </dsp:txXfrm>
    </dsp:sp>
    <dsp:sp modelId="{4BCD8B2E-9D9C-0549-81C0-44B377572BF2}">
      <dsp:nvSpPr>
        <dsp:cNvPr id="0" name=""/>
        <dsp:cNvSpPr/>
      </dsp:nvSpPr>
      <dsp:spPr>
        <a:xfrm>
          <a:off x="3907495" y="1059776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Physical Security</a:t>
          </a:r>
        </a:p>
      </dsp:txBody>
      <dsp:txXfrm>
        <a:off x="3933765" y="1086046"/>
        <a:ext cx="1023757" cy="485608"/>
      </dsp:txXfrm>
    </dsp:sp>
    <dsp:sp modelId="{0882010F-B770-5946-9B95-1A95762F1D41}">
      <dsp:nvSpPr>
        <dsp:cNvPr id="0" name=""/>
        <dsp:cNvSpPr/>
      </dsp:nvSpPr>
      <dsp:spPr>
        <a:xfrm>
          <a:off x="5209814" y="1059776"/>
          <a:ext cx="1076297" cy="538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 Security</a:t>
          </a:r>
        </a:p>
      </dsp:txBody>
      <dsp:txXfrm>
        <a:off x="5236084" y="1086046"/>
        <a:ext cx="1023757" cy="485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8199-BD52-6540-8578-78454D1F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FFCB-DD40-9742-9A79-B6971A5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1A4D-A8AA-FA44-804A-AF4925E7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DA97-28FF-D940-A9F1-90A74D56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3DA-2451-CE4A-A814-390B62D5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7C7-860A-4449-8E33-DF4840F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728D8-6604-0E4D-AE10-2DFDC230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D454-9F64-8D48-83AA-23744C0D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4213-817C-B54F-9BBE-FF6E9E5F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CD65-7D09-F943-A4C0-24BE276C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2F485-9C12-2F49-A540-A5F74105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9F51E-0F0A-A049-B2C4-4909D77A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6A8D-B6BB-BF44-8796-1082BCB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FD4-A300-7745-94F1-DD81559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B389-FAC1-3649-B7FC-C25209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AB8F-66BA-F741-BA6F-F3519158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E3CE-0E74-6641-828E-E45F2701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F82-849E-9748-9A66-D8D22CD7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713A-5956-7A41-A0F0-9E51274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0136-8AB8-6948-97F4-2815652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63C-A08B-7C4F-81A3-CB6703E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1057-BCB4-2E42-93B1-23BFC8DA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749E-4BE0-1543-93EE-16ADCCE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2A2B-8052-2443-9AB9-49EDFD5D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17FA-CAD8-8744-A095-D66AF18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86A-1173-0B45-8A1B-089F125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5F15-F658-A345-8DC7-D4071F36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CE82F-D852-DD47-9BD4-D8823EE52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B9A3-3DA3-C642-8766-A78F0999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AE1E0-16C6-0147-B3C1-F016CB67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5BC6-1C90-EA48-A6C3-A2AB982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D37-3226-9747-941E-AB07DF0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1E94-B674-AC47-B33F-83B09618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320F-74DC-0A4E-A46B-897C9AA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097A-69C5-A148-922C-EC88B5DA5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DE77-2538-654F-A84E-414E7FF3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DCB2E-E297-8341-BC7C-0AE96F9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B8D9D-D604-9C4E-9619-C969120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1A691-E817-2048-982A-4F3930C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53D-6A08-5449-B0D7-6DDF6D23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D264-2F88-574C-92DF-20414AE5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A9E-2217-9B44-909F-47B4477F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990A-607B-A548-97F5-A0020ECB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F2969-7FAE-AE47-8D88-BA189CB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0E62D-6877-984B-BD37-DF2C6DB5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88AF-953A-3945-AACB-C7DAA39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F831-963E-2D4C-BD56-E60B508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3956-85B9-6E48-A939-C569F5C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8887-F704-E84E-BA83-806411A7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9EFD-AECF-F743-8CFD-872D68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3167-1D5A-8A48-AFE4-1C28584E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54B09-5282-A444-9100-37CAA6E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95C-AA5F-0942-B121-D8ABA9DE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BE0BF-166E-4E4F-AFBD-17CC7D47F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D65-1607-1C40-93BF-E6B338C51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9FFE-B55C-884E-84C9-B1803F97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0D28-EFE2-D144-BF59-3F66DD5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8F7B-0C3A-3F40-9159-2A181A0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D511-07CB-3140-A534-0705405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6D72-5657-7047-80D6-0C1EB97E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C07E-9241-5746-91C6-1A11205A6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524F-7CF6-034B-BD59-CBA1E24DA43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FD07-9CA2-5544-9E7A-4482058DE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5AFC-CF26-6E4E-B973-39FDB5A86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B81-36B4-434E-AEE4-2CB44921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720"/>
            <a:ext cx="9144000" cy="2387600"/>
          </a:xfrm>
        </p:spPr>
        <p:txBody>
          <a:bodyPr/>
          <a:lstStyle/>
          <a:p>
            <a:r>
              <a:rPr lang="en-US" dirty="0"/>
              <a:t>CSE 477: Introduction to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DC08-8A7F-4949-885E-4E85B217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672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Lecture – 1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Course Teacher: Dr. Md Sadek Ferdous</a:t>
            </a:r>
          </a:p>
          <a:p>
            <a:pPr algn="r"/>
            <a:r>
              <a:rPr lang="en-US" dirty="0"/>
              <a:t>Assistant Professor, CSE, SUST</a:t>
            </a:r>
          </a:p>
          <a:p>
            <a:pPr algn="r"/>
            <a:r>
              <a:rPr lang="en-US" dirty="0"/>
              <a:t>E-mail: </a:t>
            </a:r>
            <a:r>
              <a:rPr lang="en-US" dirty="0" err="1"/>
              <a:t>ripul.bd@gmail.com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EE018D-1FC8-014D-8173-43BD7CA3E6E1}"/>
              </a:ext>
            </a:extLst>
          </p:cNvPr>
          <p:cNvSpPr/>
          <p:nvPr/>
        </p:nvSpPr>
        <p:spPr>
          <a:xfrm>
            <a:off x="888204" y="6096298"/>
            <a:ext cx="379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storify.com</a:t>
            </a:r>
            <a:r>
              <a:rPr lang="en-US" sz="1200" dirty="0"/>
              <a:t>/services/proxy/2/WJZ_9tf1AVAiKovh33lUA/http/</a:t>
            </a:r>
            <a:r>
              <a:rPr lang="en-US" sz="1200" dirty="0" err="1"/>
              <a:t>pbs.twimg.com</a:t>
            </a:r>
            <a:r>
              <a:rPr lang="en-US" sz="1200" dirty="0"/>
              <a:t>/media/Bk7vrLqIgAArRrS.jpg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84D0BC-4257-6B4C-A098-326DFCBC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4" y="1499539"/>
            <a:ext cx="3797300" cy="4330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948F7E-FC06-1A4F-8ECF-CE177BF933D5}"/>
              </a:ext>
            </a:extLst>
          </p:cNvPr>
          <p:cNvSpPr/>
          <p:nvPr/>
        </p:nvSpPr>
        <p:spPr>
          <a:xfrm>
            <a:off x="6762750" y="6188630"/>
            <a:ext cx="4067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https://i1.wp.com/</a:t>
            </a:r>
            <a:r>
              <a:rPr lang="en-US" sz="1200" dirty="0" err="1"/>
              <a:t>securityaffairs.co</a:t>
            </a:r>
            <a:r>
              <a:rPr lang="en-US" sz="1200" dirty="0"/>
              <a:t>/</a:t>
            </a:r>
            <a:r>
              <a:rPr lang="en-US" sz="1200" dirty="0" err="1"/>
              <a:t>wordpress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-content/uploads/2014/04/</a:t>
            </a:r>
            <a:r>
              <a:rPr lang="en-US" sz="1200" dirty="0" err="1"/>
              <a:t>heartbleed</a:t>
            </a:r>
            <a:r>
              <a:rPr lang="en-US" sz="1200" dirty="0"/>
              <a:t>-SSL-scan-</a:t>
            </a:r>
            <a:r>
              <a:rPr lang="en-US" sz="1200" dirty="0" err="1"/>
              <a:t>results.jpg</a:t>
            </a:r>
            <a:endParaRPr lang="en-U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3AFB23-C1A9-4B42-A4C2-AE47C32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13" y="1973083"/>
            <a:ext cx="5772986" cy="33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03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9C505-B139-3A4C-A9FC-B3776ABE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91" y="1465743"/>
            <a:ext cx="5615809" cy="4646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74012-DBA5-7747-A416-BEAC96A6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54" y="5946536"/>
            <a:ext cx="7020546" cy="768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7606-E9EB-8340-850D-57008BAFD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22" r="10635"/>
          <a:stretch/>
        </p:blipFill>
        <p:spPr>
          <a:xfrm>
            <a:off x="213490" y="2035969"/>
            <a:ext cx="5557838" cy="356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B289F5-5C48-A54E-B820-2E4719A4A708}"/>
              </a:ext>
            </a:extLst>
          </p:cNvPr>
          <p:cNvSpPr/>
          <p:nvPr/>
        </p:nvSpPr>
        <p:spPr>
          <a:xfrm>
            <a:off x="381000" y="5995624"/>
            <a:ext cx="4933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www.asuamaytinh.com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-content/uploads/2017/05/virus-wanna-cry-la-gi-cach-phong-chong-ra-sao-1888-660x330.jpg</a:t>
            </a:r>
          </a:p>
        </p:txBody>
      </p:sp>
    </p:spTree>
    <p:extLst>
      <p:ext uri="{BB962C8B-B14F-4D97-AF65-F5344CB8AC3E}">
        <p14:creationId xmlns:p14="http://schemas.microsoft.com/office/powerpoint/2010/main" val="205448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43C7-82EF-EB4A-801F-BC5AAED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timeline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08AFB-DA71-AD47-8CBB-2105B16F1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9"/>
          <a:stretch/>
        </p:blipFill>
        <p:spPr>
          <a:xfrm>
            <a:off x="6112799" y="1923393"/>
            <a:ext cx="5860531" cy="3752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612A6-9042-494A-BA02-6AF832D9A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48" b="32485"/>
          <a:stretch/>
        </p:blipFill>
        <p:spPr>
          <a:xfrm>
            <a:off x="0" y="3409353"/>
            <a:ext cx="6386068" cy="1072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B2F89A-63B2-9E4C-88F7-20FD44ACCDFE}"/>
              </a:ext>
            </a:extLst>
          </p:cNvPr>
          <p:cNvSpPr/>
          <p:nvPr/>
        </p:nvSpPr>
        <p:spPr>
          <a:xfrm>
            <a:off x="2638096" y="6200073"/>
            <a:ext cx="4750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www.inf.ed.ac.uk</a:t>
            </a:r>
            <a:r>
              <a:rPr lang="en-US" sz="1200" dirty="0"/>
              <a:t>/teaching/courses/</a:t>
            </a:r>
            <a:r>
              <a:rPr lang="en-US" sz="1200" dirty="0" err="1"/>
              <a:t>cs</a:t>
            </a:r>
            <a:r>
              <a:rPr lang="en-US" sz="1200" dirty="0"/>
              <a:t>/0910/</a:t>
            </a:r>
            <a:r>
              <a:rPr lang="en-US" sz="1200" dirty="0" err="1"/>
              <a:t>lecs</a:t>
            </a:r>
            <a:r>
              <a:rPr lang="en-US" sz="1200" dirty="0"/>
              <a:t>/</a:t>
            </a:r>
            <a:r>
              <a:rPr lang="en-US" sz="1200" dirty="0" err="1"/>
              <a:t>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137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43C7-82EF-EB4A-801F-BC5AAED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timeline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8B61-66E5-6540-8D82-417BD27C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724" y="1531045"/>
            <a:ext cx="8038999" cy="4659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CD9233-0054-204E-A07F-DA72C5D10A04}"/>
              </a:ext>
            </a:extLst>
          </p:cNvPr>
          <p:cNvSpPr/>
          <p:nvPr/>
        </p:nvSpPr>
        <p:spPr>
          <a:xfrm>
            <a:off x="2638096" y="6200073"/>
            <a:ext cx="4750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www.inf.ed.ac.uk</a:t>
            </a:r>
            <a:r>
              <a:rPr lang="en-US" sz="1200" dirty="0"/>
              <a:t>/teaching/courses/</a:t>
            </a:r>
            <a:r>
              <a:rPr lang="en-US" sz="1200" dirty="0" err="1"/>
              <a:t>cs</a:t>
            </a:r>
            <a:r>
              <a:rPr lang="en-US" sz="1200" dirty="0"/>
              <a:t>/0910/</a:t>
            </a:r>
            <a:r>
              <a:rPr lang="en-US" sz="1200" dirty="0" err="1"/>
              <a:t>lecs</a:t>
            </a:r>
            <a:r>
              <a:rPr lang="en-US" sz="1200" dirty="0"/>
              <a:t>/</a:t>
            </a:r>
            <a:r>
              <a:rPr lang="en-US" sz="1200" dirty="0" err="1"/>
              <a:t>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003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43C7-82EF-EB4A-801F-BC5AAED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timeline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462EB-3AAC-E943-ADC6-AFD9D6A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03" y="1527924"/>
            <a:ext cx="6316717" cy="4717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EB029E-14C8-4147-B66D-58EC532FF420}"/>
              </a:ext>
            </a:extLst>
          </p:cNvPr>
          <p:cNvSpPr/>
          <p:nvPr/>
        </p:nvSpPr>
        <p:spPr>
          <a:xfrm>
            <a:off x="2638096" y="6399769"/>
            <a:ext cx="4750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www.inf.ed.ac.uk</a:t>
            </a:r>
            <a:r>
              <a:rPr lang="en-US" sz="1200" dirty="0"/>
              <a:t>/teaching/courses/</a:t>
            </a:r>
            <a:r>
              <a:rPr lang="en-US" sz="1200" dirty="0" err="1"/>
              <a:t>cs</a:t>
            </a:r>
            <a:r>
              <a:rPr lang="en-US" sz="1200" dirty="0"/>
              <a:t>/0910/</a:t>
            </a:r>
            <a:r>
              <a:rPr lang="en-US" sz="1200" dirty="0" err="1"/>
              <a:t>lecs</a:t>
            </a:r>
            <a:r>
              <a:rPr lang="en-US" sz="1200" dirty="0"/>
              <a:t>/</a:t>
            </a:r>
            <a:r>
              <a:rPr lang="en-US" sz="1200" dirty="0" err="1"/>
              <a:t>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539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43C7-82EF-EB4A-801F-BC5AAED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timeline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3660D-EF97-B74D-BC9B-6E56E22A4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" r="4522"/>
          <a:stretch/>
        </p:blipFill>
        <p:spPr>
          <a:xfrm>
            <a:off x="3342290" y="2021271"/>
            <a:ext cx="5444358" cy="3423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96BE99-16A6-F845-B26B-7E0ED7277A7E}"/>
              </a:ext>
            </a:extLst>
          </p:cNvPr>
          <p:cNvSpPr/>
          <p:nvPr/>
        </p:nvSpPr>
        <p:spPr>
          <a:xfrm>
            <a:off x="2638096" y="6200073"/>
            <a:ext cx="4750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www.inf.ed.ac.uk</a:t>
            </a:r>
            <a:r>
              <a:rPr lang="en-US" sz="1200" dirty="0"/>
              <a:t>/teaching/courses/</a:t>
            </a:r>
            <a:r>
              <a:rPr lang="en-US" sz="1200" dirty="0" err="1"/>
              <a:t>cs</a:t>
            </a:r>
            <a:r>
              <a:rPr lang="en-US" sz="1200" dirty="0"/>
              <a:t>/0910/</a:t>
            </a:r>
            <a:r>
              <a:rPr lang="en-US" sz="1200" dirty="0" err="1"/>
              <a:t>lecs</a:t>
            </a:r>
            <a:r>
              <a:rPr lang="en-US" sz="1200" dirty="0"/>
              <a:t>/</a:t>
            </a:r>
            <a:r>
              <a:rPr lang="en-US" sz="1200" dirty="0" err="1"/>
              <a:t>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644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r>
              <a:rPr lang="en-US" dirty="0"/>
              <a:t>Course Information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Basic concepts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properties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attacks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failure &amp; secure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DDD32-2C62-2544-870F-A88B4805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756" y="1825625"/>
            <a:ext cx="2649044" cy="30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6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DD40-D386-C04F-8D03-A39A9ED7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security?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A2FE2-6FBA-5842-B5F5-A7CB6D064113}"/>
              </a:ext>
            </a:extLst>
          </p:cNvPr>
          <p:cNvSpPr/>
          <p:nvPr/>
        </p:nvSpPr>
        <p:spPr>
          <a:xfrm>
            <a:off x="838200" y="1690688"/>
            <a:ext cx="10124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Computer security is the </a:t>
            </a:r>
            <a:r>
              <a:rPr lang="en-GB" sz="3000" dirty="0">
                <a:solidFill>
                  <a:schemeClr val="accent1"/>
                </a:solidFill>
              </a:rPr>
              <a:t>protection</a:t>
            </a:r>
            <a:r>
              <a:rPr lang="en-GB" sz="3000" dirty="0"/>
              <a:t> of </a:t>
            </a:r>
            <a:r>
              <a:rPr lang="en-GB" sz="3000" dirty="0">
                <a:solidFill>
                  <a:schemeClr val="accent1"/>
                </a:solidFill>
              </a:rPr>
              <a:t>computer systems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operating in </a:t>
            </a:r>
            <a:r>
              <a:rPr lang="en-GB" sz="3000" dirty="0">
                <a:solidFill>
                  <a:schemeClr val="accent1"/>
                </a:solidFill>
              </a:rPr>
              <a:t>adversarial environments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with possible </a:t>
            </a:r>
            <a:r>
              <a:rPr lang="en-GB" sz="3000" dirty="0">
                <a:solidFill>
                  <a:schemeClr val="accent1"/>
                </a:solidFill>
              </a:rPr>
              <a:t>adversaries</a:t>
            </a:r>
            <a:r>
              <a:rPr lang="en-GB" sz="3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Protection aims 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allow intended </a:t>
            </a:r>
            <a:r>
              <a:rPr lang="en-GB" sz="3000" dirty="0"/>
              <a:t>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0000"/>
                </a:solidFill>
              </a:rPr>
              <a:t>prevent unintended </a:t>
            </a:r>
            <a:r>
              <a:rPr lang="en-GB" sz="3000" dirty="0"/>
              <a:t>use </a:t>
            </a:r>
            <a:endParaRPr lang="en-GB" sz="3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639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DD40-D386-C04F-8D03-A39A9ED7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security?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A2FE2-6FBA-5842-B5F5-A7CB6D064113}"/>
              </a:ext>
            </a:extLst>
          </p:cNvPr>
          <p:cNvSpPr/>
          <p:nvPr/>
        </p:nvSpPr>
        <p:spPr>
          <a:xfrm>
            <a:off x="838200" y="4898494"/>
            <a:ext cx="10124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In this course</a:t>
            </a:r>
            <a:endParaRPr lang="en-GB" sz="3000" dirty="0">
              <a:solidFill>
                <a:schemeClr val="accent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why systems are </a:t>
            </a:r>
            <a:r>
              <a:rPr lang="en-GB" sz="3000" dirty="0">
                <a:solidFill>
                  <a:srgbClr val="FF0000"/>
                </a:solidFill>
              </a:rPr>
              <a:t>insecure</a:t>
            </a:r>
            <a:r>
              <a:rPr lang="en-GB" sz="3000" dirty="0"/>
              <a:t>?</a:t>
            </a:r>
            <a:endParaRPr lang="en-GB" sz="3000" dirty="0">
              <a:solidFill>
                <a:schemeClr val="accent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how to make them </a:t>
            </a:r>
            <a:r>
              <a:rPr lang="en-GB" sz="3000" dirty="0">
                <a:solidFill>
                  <a:schemeClr val="accent1"/>
                </a:solidFill>
              </a:rPr>
              <a:t>secure</a:t>
            </a:r>
            <a:r>
              <a:rPr lang="en-GB" sz="3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62763-01BD-BB48-8768-EDDAE29D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61" y="2131246"/>
            <a:ext cx="991038" cy="895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31C96-5963-304D-8E10-648362D3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78" y="1944239"/>
            <a:ext cx="1300874" cy="1269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E8A97-797D-7349-9E68-E42308DB275C}"/>
              </a:ext>
            </a:extLst>
          </p:cNvPr>
          <p:cNvSpPr txBox="1"/>
          <p:nvPr/>
        </p:nvSpPr>
        <p:spPr>
          <a:xfrm>
            <a:off x="2633499" y="2394146"/>
            <a:ext cx="17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 to break 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A134-2A98-0F4E-BB11-68785C1BD3AE}"/>
              </a:ext>
            </a:extLst>
          </p:cNvPr>
          <p:cNvSpPr txBox="1"/>
          <p:nvPr/>
        </p:nvSpPr>
        <p:spPr>
          <a:xfrm>
            <a:off x="5682389" y="2394145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having security properties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8EE6E-6D91-8C4A-A42F-CE1DED3141F7}"/>
              </a:ext>
            </a:extLst>
          </p:cNvPr>
          <p:cNvSpPr/>
          <p:nvPr/>
        </p:nvSpPr>
        <p:spPr>
          <a:xfrm>
            <a:off x="8396643" y="1498129"/>
            <a:ext cx="2405063" cy="216136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Confidentiality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Authenticity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Anonymity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….</a:t>
            </a:r>
          </a:p>
          <a:p>
            <a:pPr algn="ctr"/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9E9586-39F7-5449-9B84-714EB864D954}"/>
              </a:ext>
            </a:extLst>
          </p:cNvPr>
          <p:cNvSpPr/>
          <p:nvPr/>
        </p:nvSpPr>
        <p:spPr>
          <a:xfrm>
            <a:off x="523796" y="3067588"/>
            <a:ext cx="3207216" cy="15267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Personal motivation (Ex spouse/employee)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Financial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Political motivation</a:t>
            </a:r>
          </a:p>
        </p:txBody>
      </p:sp>
    </p:spTree>
    <p:extLst>
      <p:ext uri="{BB962C8B-B14F-4D97-AF65-F5344CB8AC3E}">
        <p14:creationId xmlns:p14="http://schemas.microsoft.com/office/powerpoint/2010/main" val="154843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DD40-D386-C04F-8D03-A39A9ED7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4E4261-7FE4-BC4B-BC03-6CD723610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159677"/>
              </p:ext>
            </p:extLst>
          </p:nvPr>
        </p:nvGraphicFramePr>
        <p:xfrm>
          <a:off x="2969349" y="1480221"/>
          <a:ext cx="6286649" cy="1893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313AAB1-B571-8341-9811-81F7D1ADA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77" b="9362"/>
          <a:stretch/>
        </p:blipFill>
        <p:spPr>
          <a:xfrm>
            <a:off x="488330" y="3305119"/>
            <a:ext cx="5400545" cy="3186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0DC05-FE3A-1F4A-9839-47C86C9832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7" t="8230" b="7803"/>
          <a:stretch/>
        </p:blipFill>
        <p:spPr>
          <a:xfrm>
            <a:off x="6112674" y="3163285"/>
            <a:ext cx="5871743" cy="34700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E77C0D-990B-0942-948B-67C8398FB246}"/>
              </a:ext>
            </a:extLst>
          </p:cNvPr>
          <p:cNvSpPr/>
          <p:nvPr/>
        </p:nvSpPr>
        <p:spPr>
          <a:xfrm>
            <a:off x="453110" y="6356289"/>
            <a:ext cx="5265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https://d2gg9evh47fn9z.cloudfront.net/800px_COLOURBOX18770823.jpg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C9828-35C8-034B-BEE7-78E6A54CA987}"/>
              </a:ext>
            </a:extLst>
          </p:cNvPr>
          <p:cNvSpPr/>
          <p:nvPr/>
        </p:nvSpPr>
        <p:spPr>
          <a:xfrm>
            <a:off x="5888417" y="643386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itak.iaitam.org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-content/uploads/sites/2/2015/06/Can-Mega-Data-Breaches-be-Prevented-%E2%80%93-What-ITAM-Can-Learn-from-Target-and-Home-Depot.jpg</a:t>
            </a:r>
          </a:p>
        </p:txBody>
      </p:sp>
    </p:spTree>
    <p:extLst>
      <p:ext uri="{BB962C8B-B14F-4D97-AF65-F5344CB8AC3E}">
        <p14:creationId xmlns:p14="http://schemas.microsoft.com/office/powerpoint/2010/main" val="391040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  <a:p>
            <a:r>
              <a:rPr lang="en-US" dirty="0"/>
              <a:t>Course Information</a:t>
            </a:r>
          </a:p>
          <a:p>
            <a:r>
              <a:rPr lang="en-US"/>
              <a:t>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72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C214-48E7-9A4B-ABE6-ADCB1206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5624-3762-C242-B107-ABFFBC71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introduction to Computer Security</a:t>
            </a:r>
          </a:p>
          <a:p>
            <a:pPr lvl="2"/>
            <a:r>
              <a:rPr lang="en-GB" dirty="0"/>
              <a:t>Physical Security</a:t>
            </a:r>
          </a:p>
          <a:p>
            <a:pPr lvl="2"/>
            <a:r>
              <a:rPr lang="en-GB" dirty="0"/>
              <a:t>Operating System Security</a:t>
            </a:r>
          </a:p>
          <a:p>
            <a:pPr lvl="2"/>
            <a:r>
              <a:rPr lang="en-GB" dirty="0"/>
              <a:t>Basic crypto &amp; Security Protocols</a:t>
            </a:r>
          </a:p>
          <a:p>
            <a:pPr lvl="2"/>
            <a:r>
              <a:rPr lang="en-GB" dirty="0"/>
              <a:t>Internet and network security</a:t>
            </a:r>
          </a:p>
          <a:p>
            <a:pPr lvl="2"/>
            <a:r>
              <a:rPr lang="en-GB" dirty="0"/>
              <a:t>Web and email security</a:t>
            </a:r>
          </a:p>
          <a:p>
            <a:pPr lvl="2"/>
            <a:r>
              <a:rPr lang="en-GB" dirty="0"/>
              <a:t>Malware</a:t>
            </a:r>
          </a:p>
          <a:p>
            <a:pPr lvl="2"/>
            <a:r>
              <a:rPr lang="en-US" dirty="0"/>
              <a:t>Bitcoin (if time permits)</a:t>
            </a:r>
          </a:p>
          <a:p>
            <a:r>
              <a:rPr lang="en-US" dirty="0"/>
              <a:t>Will not cover </a:t>
            </a:r>
          </a:p>
          <a:p>
            <a:pPr lvl="1"/>
            <a:r>
              <a:rPr lang="en-US" dirty="0"/>
              <a:t>Deep mathematical study of modern cryptography</a:t>
            </a:r>
          </a:p>
          <a:p>
            <a:pPr lvl="2"/>
            <a:r>
              <a:rPr lang="en-US" dirty="0"/>
              <a:t>However, basic cryptography will be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A7C-3200-D54E-A9F6-B8269BEE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2675836"/>
            <a:ext cx="2882900" cy="21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0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C214-48E7-9A4B-ABE6-ADCB1206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5624-3762-C242-B107-ABFFBC71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 Attendance: 10%</a:t>
            </a:r>
          </a:p>
          <a:p>
            <a:r>
              <a:rPr lang="en-GB" dirty="0"/>
              <a:t>Homework + Assignment: 5%</a:t>
            </a:r>
          </a:p>
          <a:p>
            <a:r>
              <a:rPr lang="en-GB" dirty="0"/>
              <a:t>Term Test: 15%</a:t>
            </a:r>
          </a:p>
          <a:p>
            <a:r>
              <a:rPr lang="en-GB" dirty="0"/>
              <a:t>Final exam: 70%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8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C214-48E7-9A4B-ABE6-ADCB1206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5624-3762-C242-B107-ABFFBC71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Textbook</a:t>
            </a:r>
          </a:p>
          <a:p>
            <a:pPr lvl="1"/>
            <a:r>
              <a:rPr lang="en-GB" dirty="0"/>
              <a:t>Introduction to Computer Security - Michael Goodrich &amp; Roberto </a:t>
            </a:r>
            <a:r>
              <a:rPr lang="en-GB" dirty="0" err="1"/>
              <a:t>Tamassia</a:t>
            </a:r>
            <a:r>
              <a:rPr lang="en-GB" dirty="0"/>
              <a:t>, First Edition</a:t>
            </a:r>
          </a:p>
          <a:p>
            <a:r>
              <a:rPr lang="en-GB" dirty="0"/>
              <a:t>Additional Resources:</a:t>
            </a:r>
          </a:p>
          <a:p>
            <a:pPr lvl="1"/>
            <a:r>
              <a:rPr lang="en-GB" dirty="0"/>
              <a:t>Introduction to Computer Security – Matt Bishop</a:t>
            </a:r>
          </a:p>
          <a:p>
            <a:pPr lvl="1"/>
            <a:r>
              <a:rPr lang="en-GB" dirty="0"/>
              <a:t>Handbook of Applied Cryptography - Alfred J. Menezes, Paul C. van </a:t>
            </a:r>
            <a:r>
              <a:rPr lang="en-GB" dirty="0" err="1"/>
              <a:t>Oorschot</a:t>
            </a:r>
            <a:r>
              <a:rPr lang="en-GB" dirty="0"/>
              <a:t> and Scott A. Vanstone. http://</a:t>
            </a:r>
            <a:r>
              <a:rPr lang="en-GB" dirty="0" err="1"/>
              <a:t>cacr.uwaterloo.ca</a:t>
            </a:r>
            <a:r>
              <a:rPr lang="en-GB" dirty="0"/>
              <a:t>/</a:t>
            </a:r>
            <a:r>
              <a:rPr lang="en-GB" dirty="0" err="1"/>
              <a:t>hac</a:t>
            </a:r>
            <a:r>
              <a:rPr lang="en-GB" dirty="0"/>
              <a:t>/</a:t>
            </a:r>
          </a:p>
          <a:p>
            <a:r>
              <a:rPr lang="en-US" dirty="0"/>
              <a:t>Additional research papers will be supplied throughout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C214-48E7-9A4B-ABE6-ADCB1206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Advisory: Ethical code of conduct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2AFECC-8AC7-0848-A40A-A8EAC2FC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great power comes great responsibility!</a:t>
            </a:r>
          </a:p>
          <a:p>
            <a:r>
              <a:rPr lang="en-US" dirty="0">
                <a:solidFill>
                  <a:srgbClr val="FF0000"/>
                </a:solidFill>
              </a:rPr>
              <a:t>Course materials and knowledge gained in this course should not be considered as an incitement to crack!</a:t>
            </a:r>
          </a:p>
          <a:p>
            <a:r>
              <a:rPr lang="en-US" dirty="0">
                <a:solidFill>
                  <a:srgbClr val="FF0000"/>
                </a:solidFill>
              </a:rPr>
              <a:t>Breaking into system to demonstrate security problems might cause irreversible damages to many innocent users and might lead to </a:t>
            </a:r>
            <a:r>
              <a:rPr lang="en-US" b="1" dirty="0">
                <a:solidFill>
                  <a:srgbClr val="FF0000"/>
                </a:solidFill>
              </a:rPr>
              <a:t>prosecution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r>
              <a:rPr lang="en-GB" dirty="0">
                <a:solidFill>
                  <a:srgbClr val="FF0000"/>
                </a:solidFill>
              </a:rPr>
              <a:t>If you spot a security hole in a running system, </a:t>
            </a:r>
            <a:r>
              <a:rPr lang="en-GB" b="1" dirty="0">
                <a:solidFill>
                  <a:srgbClr val="FF0000"/>
                </a:solidFill>
              </a:rPr>
              <a:t>don’t exploit it</a:t>
            </a:r>
            <a:r>
              <a:rPr lang="en-GB" dirty="0">
                <a:solidFill>
                  <a:srgbClr val="FF0000"/>
                </a:solidFill>
              </a:rPr>
              <a:t>, instead consider contacting the relevant administrators confidentially 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r>
              <a:rPr lang="en-US" dirty="0">
                <a:solidFill>
                  <a:srgbClr val="FF0000"/>
                </a:solidFill>
              </a:rPr>
              <a:t>Sysadmins might not act quickly as it is difficult to keep up with latest security patches</a:t>
            </a:r>
          </a:p>
          <a:p>
            <a:r>
              <a:rPr lang="en-GB" dirty="0">
                <a:solidFill>
                  <a:srgbClr val="FF0000"/>
                </a:solidFill>
                <a:effectLst/>
              </a:rPr>
              <a:t>Especially true in the university setting: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traditional approach: open access above security, 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resources for sysadmin are very tight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pPr lvl="1"/>
            <a:endParaRPr lang="en-GB" dirty="0">
              <a:effectLst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F026A-F686-1C4E-92C4-F999B607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38" y="126031"/>
            <a:ext cx="2002438" cy="16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C214-48E7-9A4B-ABE6-ADCB1206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Advisory: Ethical code of conduct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2AFECC-8AC7-0848-A40A-A8EAC2FC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If you want to experiment with security holes, play with your own machine, in your </a:t>
            </a:r>
            <a:r>
              <a:rPr lang="en-GB" b="1" dirty="0">
                <a:solidFill>
                  <a:srgbClr val="FF0000"/>
                </a:solidFill>
              </a:rPr>
              <a:t>own private network of machines</a:t>
            </a:r>
            <a:r>
              <a:rPr lang="en-GB" dirty="0">
                <a:solidFill>
                  <a:srgbClr val="FF0000"/>
                </a:solidFill>
              </a:rPr>
              <a:t>. 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e.g. using a form of </a:t>
            </a:r>
            <a:r>
              <a:rPr lang="en-GB" i="1" dirty="0">
                <a:solidFill>
                  <a:srgbClr val="FF0000"/>
                </a:solidFill>
              </a:rPr>
              <a:t>virtualisation</a:t>
            </a:r>
            <a:r>
              <a:rPr lang="en-GB" dirty="0">
                <a:solidFill>
                  <a:srgbClr val="FF0000"/>
                </a:solidFill>
              </a:rPr>
              <a:t>: e.g., VMWare, Virtual Box, etc. 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r>
              <a:rPr lang="en-GB" dirty="0">
                <a:solidFill>
                  <a:srgbClr val="FF0000"/>
                </a:solidFill>
              </a:rPr>
              <a:t> If you discover a new security hole in a standard and popular application, or operating system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consider contacting the vendor of the software/OS in the first case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consider suggesting a fix, if you can</a:t>
            </a:r>
          </a:p>
          <a:p>
            <a:r>
              <a:rPr lang="en-GB" dirty="0">
                <a:solidFill>
                  <a:srgbClr val="FF0000"/>
                </a:solidFill>
              </a:rPr>
              <a:t>You might also raise the issue in a security forum for discussion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without providing complete details of the hole 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r>
              <a:rPr lang="en-GB" dirty="0">
                <a:solidFill>
                  <a:srgbClr val="FF0000"/>
                </a:solidFill>
              </a:rPr>
              <a:t>The software vendor or other security experts will be able to confirm or deny, and work can begin on fixing the problem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pPr lvl="1"/>
            <a:endParaRPr lang="en-GB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29258-0F94-494D-92D6-8D19DE2B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38" y="126031"/>
            <a:ext cx="2002438" cy="16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080" y="1329506"/>
            <a:ext cx="5123837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Google classroom code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C242B-32C6-2448-BABB-02C1D430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49" y="3110732"/>
            <a:ext cx="9766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Information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Basic concepts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properties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attacks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failure &amp; secure solutions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BB3C3-F8D5-A04A-BDAB-AF48EC68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14" y="1825625"/>
            <a:ext cx="3175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8A76-045F-B942-8A94-D5D4492A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A8D-A9A2-FC40-9776-7F5E5A9C5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around 4.77 billions of mobiles and increasing</a:t>
            </a:r>
          </a:p>
          <a:p>
            <a:r>
              <a:rPr lang="en-US" dirty="0"/>
              <a:t>Around 4 billions of Internet users</a:t>
            </a:r>
          </a:p>
          <a:p>
            <a:r>
              <a:rPr lang="en-US" dirty="0"/>
              <a:t>Around 320 millions of domain names</a:t>
            </a:r>
          </a:p>
          <a:p>
            <a:r>
              <a:rPr lang="en-US" dirty="0"/>
              <a:t>Around $2300 billions of retail e-commerce sales and growing</a:t>
            </a:r>
          </a:p>
          <a:p>
            <a:r>
              <a:rPr lang="en-US" dirty="0"/>
              <a:t>Almost all spheres of our lives are somehow dependent on the Internet and different web services</a:t>
            </a:r>
          </a:p>
          <a:p>
            <a:pPr lvl="1"/>
            <a:r>
              <a:rPr lang="en-US" dirty="0"/>
              <a:t>Mostly in developed countries, developing nations are catching up</a:t>
            </a:r>
          </a:p>
          <a:p>
            <a:r>
              <a:rPr lang="en-US" dirty="0"/>
              <a:t>This trend will continue to grow</a:t>
            </a:r>
          </a:p>
        </p:txBody>
      </p:sp>
    </p:spTree>
    <p:extLst>
      <p:ext uri="{BB962C8B-B14F-4D97-AF65-F5344CB8AC3E}">
        <p14:creationId xmlns:p14="http://schemas.microsoft.com/office/powerpoint/2010/main" val="372536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20F3F-8771-BD4A-8850-09D83C08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8" t="37512" r="14922"/>
          <a:stretch/>
        </p:blipFill>
        <p:spPr>
          <a:xfrm>
            <a:off x="683172" y="2007476"/>
            <a:ext cx="5948855" cy="2719060"/>
          </a:xfrm>
        </p:spPr>
      </p:pic>
    </p:spTree>
    <p:extLst>
      <p:ext uri="{BB962C8B-B14F-4D97-AF65-F5344CB8AC3E}">
        <p14:creationId xmlns:p14="http://schemas.microsoft.com/office/powerpoint/2010/main" val="189048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20F3F-8771-BD4A-8850-09D83C08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8" t="37512" r="14922"/>
          <a:stretch/>
        </p:blipFill>
        <p:spPr>
          <a:xfrm>
            <a:off x="683172" y="2007476"/>
            <a:ext cx="5433849" cy="24836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B5FB1-40D7-034B-94D5-683AEA0A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" y="3048577"/>
            <a:ext cx="10026870" cy="1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9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20F3F-8771-BD4A-8850-09D83C08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8" t="37512" r="14922"/>
          <a:stretch/>
        </p:blipFill>
        <p:spPr>
          <a:xfrm>
            <a:off x="683172" y="2007476"/>
            <a:ext cx="5433849" cy="24836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B5FB1-40D7-034B-94D5-683AEA0A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" y="3048577"/>
            <a:ext cx="10026870" cy="1388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1F9AC-8372-C048-AB14-7862E759F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4" y="4491141"/>
            <a:ext cx="8077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20F3F-8771-BD4A-8850-09D83C08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8" t="37512" r="14922"/>
          <a:stretch/>
        </p:blipFill>
        <p:spPr>
          <a:xfrm>
            <a:off x="683172" y="2007476"/>
            <a:ext cx="5433849" cy="24836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B5FB1-40D7-034B-94D5-683AEA0A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" y="3048577"/>
            <a:ext cx="10026870" cy="1388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1F9AC-8372-C048-AB14-7862E759F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4" y="4491141"/>
            <a:ext cx="8077200" cy="158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8295B-D061-704E-AA14-181787DAF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6" y="1690688"/>
            <a:ext cx="5205833" cy="50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764-BE60-A44A-ACBF-8CCF6C4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289F5-5C48-A54E-B820-2E4719A4A708}"/>
              </a:ext>
            </a:extLst>
          </p:cNvPr>
          <p:cNvSpPr/>
          <p:nvPr/>
        </p:nvSpPr>
        <p:spPr>
          <a:xfrm>
            <a:off x="381000" y="5995624"/>
            <a:ext cx="4933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www.corero.com</a:t>
            </a:r>
            <a:r>
              <a:rPr lang="en-US" sz="1200" dirty="0"/>
              <a:t>/</a:t>
            </a:r>
            <a:r>
              <a:rPr lang="en-US" sz="1200" dirty="0" err="1"/>
              <a:t>img</a:t>
            </a:r>
            <a:r>
              <a:rPr lang="en-US" sz="1200" dirty="0"/>
              <a:t>/Diagrams/</a:t>
            </a:r>
            <a:r>
              <a:rPr lang="en-US" sz="1200" dirty="0" err="1"/>
              <a:t>mirai</a:t>
            </a:r>
            <a:r>
              <a:rPr lang="en-US" sz="1200" dirty="0"/>
              <a:t>-botnet-</a:t>
            </a:r>
            <a:r>
              <a:rPr lang="en-US" sz="1200" dirty="0" err="1"/>
              <a:t>ddos</a:t>
            </a:r>
            <a:r>
              <a:rPr lang="en-US" sz="1200" dirty="0"/>
              <a:t>-</a:t>
            </a:r>
            <a:r>
              <a:rPr lang="en-US" sz="1200" dirty="0" err="1"/>
              <a:t>attack.jpg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F220-6C9E-8440-A47B-A587611E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2489207"/>
            <a:ext cx="5422901" cy="3118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39AAA-2392-074E-B7C1-998B2540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2489207"/>
            <a:ext cx="5080000" cy="2908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D1C7CC-86AA-C446-80B6-1E77CBED13A3}"/>
              </a:ext>
            </a:extLst>
          </p:cNvPr>
          <p:cNvSpPr/>
          <p:nvPr/>
        </p:nvSpPr>
        <p:spPr>
          <a:xfrm>
            <a:off x="5915026" y="59956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www.incapsula.com</a:t>
            </a:r>
            <a:r>
              <a:rPr lang="en-US" sz="1200" dirty="0"/>
              <a:t>/blog/</a:t>
            </a:r>
            <a:r>
              <a:rPr lang="en-US" sz="1200" dirty="0" err="1"/>
              <a:t>wp</a:t>
            </a:r>
            <a:r>
              <a:rPr lang="en-US" sz="1200" dirty="0"/>
              <a:t>-content/uploads/2016/10/</a:t>
            </a:r>
            <a:r>
              <a:rPr lang="en-US" sz="1200" dirty="0" err="1"/>
              <a:t>mirai</a:t>
            </a:r>
            <a:r>
              <a:rPr lang="en-US" sz="1200" dirty="0"/>
              <a:t>-botnet-</a:t>
            </a:r>
            <a:r>
              <a:rPr lang="en-US" sz="1200" dirty="0" err="1"/>
              <a:t>map.png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5D0CD-F5A8-6246-B433-BA37DAF12579}"/>
              </a:ext>
            </a:extLst>
          </p:cNvPr>
          <p:cNvSpPr txBox="1"/>
          <p:nvPr/>
        </p:nvSpPr>
        <p:spPr>
          <a:xfrm>
            <a:off x="4672013" y="1712747"/>
            <a:ext cx="22013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Mirai</a:t>
            </a:r>
            <a:r>
              <a:rPr lang="en-US" sz="3000" b="1" dirty="0"/>
              <a:t> Botnet</a:t>
            </a:r>
          </a:p>
        </p:txBody>
      </p:sp>
    </p:spTree>
    <p:extLst>
      <p:ext uri="{BB962C8B-B14F-4D97-AF65-F5344CB8AC3E}">
        <p14:creationId xmlns:p14="http://schemas.microsoft.com/office/powerpoint/2010/main" val="642262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9412</TotalTime>
  <Words>879</Words>
  <Application>Microsoft Macintosh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CSE 477: Introduction to Computer Security</vt:lpstr>
      <vt:lpstr>Outline</vt:lpstr>
      <vt:lpstr>Outline</vt:lpstr>
      <vt:lpstr>Motivations</vt:lpstr>
      <vt:lpstr>Motivations</vt:lpstr>
      <vt:lpstr>Motivations</vt:lpstr>
      <vt:lpstr>Motivations</vt:lpstr>
      <vt:lpstr>Motivations</vt:lpstr>
      <vt:lpstr>Motivations</vt:lpstr>
      <vt:lpstr>Motivations</vt:lpstr>
      <vt:lpstr>Motivations</vt:lpstr>
      <vt:lpstr>Historical timeline - 1</vt:lpstr>
      <vt:lpstr>Historical timeline - 2</vt:lpstr>
      <vt:lpstr>Historical timeline - 3</vt:lpstr>
      <vt:lpstr>Historical timeline - 4</vt:lpstr>
      <vt:lpstr>Outline</vt:lpstr>
      <vt:lpstr>What is computer security?</vt:lpstr>
      <vt:lpstr>What is computer security?</vt:lpstr>
      <vt:lpstr>Course Information</vt:lpstr>
      <vt:lpstr>Course Information</vt:lpstr>
      <vt:lpstr>Assessment (tentative)</vt:lpstr>
      <vt:lpstr>Resources</vt:lpstr>
      <vt:lpstr>Advisory: Ethical code of conduct</vt:lpstr>
      <vt:lpstr>Advisory: Ethical code of conduct</vt:lpstr>
      <vt:lpstr>Google classroom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Ferdous, Md Sadek</dc:creator>
  <cp:lastModifiedBy>Ferdous, Md Sadek</cp:lastModifiedBy>
  <cp:revision>89</cp:revision>
  <cp:lastPrinted>2018-04-04T08:22:29Z</cp:lastPrinted>
  <dcterms:created xsi:type="dcterms:W3CDTF">2018-03-28T08:20:04Z</dcterms:created>
  <dcterms:modified xsi:type="dcterms:W3CDTF">2020-02-16T04:28:09Z</dcterms:modified>
</cp:coreProperties>
</file>